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6" r:id="rId2"/>
    <p:sldId id="256" r:id="rId3"/>
    <p:sldId id="257" r:id="rId4"/>
    <p:sldId id="258" r:id="rId5"/>
    <p:sldId id="259" r:id="rId6"/>
    <p:sldId id="261" r:id="rId7"/>
    <p:sldId id="262" r:id="rId8"/>
    <p:sldId id="260" r:id="rId9"/>
    <p:sldId id="264" r:id="rId10"/>
    <p:sldId id="265" r:id="rId11"/>
    <p:sldId id="267" r:id="rId12"/>
    <p:sldId id="278" r:id="rId13"/>
    <p:sldId id="269" r:id="rId14"/>
    <p:sldId id="270" r:id="rId15"/>
    <p:sldId id="268" r:id="rId16"/>
    <p:sldId id="271" r:id="rId17"/>
    <p:sldId id="272" r:id="rId18"/>
    <p:sldId id="273" r:id="rId19"/>
    <p:sldId id="274" r:id="rId20"/>
    <p:sldId id="275" r:id="rId21"/>
    <p:sldId id="277" r:id="rId2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15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2017-10-9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2017-10-9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2017-10-9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2017-10-9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2017-10-9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2017-10-9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2017-10-9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2017-10-9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2017-10-9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2017-10-9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2017-10-9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2017-10-9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63688" y="2045748"/>
            <a:ext cx="5929828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/>
              <a:t>高级职称评审网络系统评审流程</a:t>
            </a:r>
            <a:endParaRPr lang="en-US" altLang="zh-CN" sz="3200" b="1" dirty="0" smtClean="0"/>
          </a:p>
          <a:p>
            <a:pPr algn="ctr"/>
            <a:r>
              <a:rPr lang="zh-CN" altLang="en-US" sz="3200" b="1" dirty="0" smtClean="0"/>
              <a:t>及基本操作说明</a:t>
            </a:r>
            <a:endParaRPr lang="zh-CN" altLang="en-US" sz="32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3417463" y="4941168"/>
            <a:ext cx="24929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/>
              <a:t>有色金属工业人才中心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1161542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67544" y="399727"/>
            <a:ext cx="22765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/>
              <a:t>基层单位管理员操作</a:t>
            </a:r>
            <a:endParaRPr lang="zh-CN" altLang="en-US" b="1" dirty="0"/>
          </a:p>
        </p:txBody>
      </p:sp>
      <p:sp>
        <p:nvSpPr>
          <p:cNvPr id="6" name="TextBox 5"/>
          <p:cNvSpPr txBox="1"/>
          <p:nvPr/>
        </p:nvSpPr>
        <p:spPr>
          <a:xfrm>
            <a:off x="28962" y="1084094"/>
            <a:ext cx="2031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</a:t>
            </a:r>
            <a:r>
              <a:rPr lang="zh-CN" altLang="en-US" dirty="0" smtClean="0"/>
              <a:t>、用户角色授权</a:t>
            </a:r>
            <a:endParaRPr lang="zh-CN" altLang="en-US" dirty="0"/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950" y="2204864"/>
            <a:ext cx="8418513" cy="2095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58154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67544" y="399727"/>
            <a:ext cx="15792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/>
              <a:t>申报人员操作</a:t>
            </a:r>
            <a:endParaRPr lang="zh-CN" altLang="en-US" b="1" dirty="0"/>
          </a:p>
        </p:txBody>
      </p:sp>
      <p:sp>
        <p:nvSpPr>
          <p:cNvPr id="6" name="TextBox 5"/>
          <p:cNvSpPr txBox="1"/>
          <p:nvPr/>
        </p:nvSpPr>
        <p:spPr>
          <a:xfrm>
            <a:off x="28962" y="1084094"/>
            <a:ext cx="68788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一、逐项填写评审表并上传</a:t>
            </a:r>
            <a:r>
              <a:rPr lang="zh-CN" altLang="en-US" dirty="0" smtClean="0"/>
              <a:t>附件（填写顺序从上到下，从左到右）</a:t>
            </a:r>
            <a:endParaRPr lang="zh-CN" altLang="en-US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8" y="1412776"/>
            <a:ext cx="9135002" cy="2592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637506" y="5017589"/>
            <a:ext cx="34163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填写完成后，务必点击下方保存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65944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67544" y="399727"/>
            <a:ext cx="15792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/>
              <a:t>申报人员操作</a:t>
            </a:r>
            <a:endParaRPr lang="zh-CN" altLang="en-US" b="1" dirty="0"/>
          </a:p>
        </p:txBody>
      </p:sp>
      <p:sp>
        <p:nvSpPr>
          <p:cNvPr id="6" name="TextBox 5"/>
          <p:cNvSpPr txBox="1"/>
          <p:nvPr/>
        </p:nvSpPr>
        <p:spPr>
          <a:xfrm>
            <a:off x="28962" y="1084094"/>
            <a:ext cx="68788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一、逐项填写评审表并上传</a:t>
            </a:r>
            <a:r>
              <a:rPr lang="zh-CN" altLang="en-US" dirty="0" smtClean="0"/>
              <a:t>附件（填写顺序从上到下，从左到右）</a:t>
            </a:r>
            <a:endParaRPr lang="zh-CN" altLang="en-US" dirty="0"/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286" y="1772816"/>
            <a:ext cx="9036496" cy="27809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915816" y="5011676"/>
            <a:ext cx="24032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附件：添加</a:t>
            </a:r>
            <a:r>
              <a:rPr lang="en-US" altLang="zh-CN" dirty="0" smtClean="0"/>
              <a:t>-</a:t>
            </a:r>
            <a:r>
              <a:rPr lang="zh-CN" altLang="en-US" dirty="0" smtClean="0"/>
              <a:t>上传</a:t>
            </a:r>
            <a:r>
              <a:rPr lang="en-US" altLang="zh-CN" dirty="0" smtClean="0"/>
              <a:t>-</a:t>
            </a:r>
            <a:r>
              <a:rPr lang="zh-CN" altLang="en-US" dirty="0" smtClean="0"/>
              <a:t>保存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67603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67544" y="399727"/>
            <a:ext cx="15792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/>
              <a:t>申报人员操作</a:t>
            </a:r>
            <a:endParaRPr lang="zh-CN" altLang="en-US" b="1" dirty="0"/>
          </a:p>
        </p:txBody>
      </p:sp>
      <p:sp>
        <p:nvSpPr>
          <p:cNvPr id="6" name="TextBox 5"/>
          <p:cNvSpPr txBox="1"/>
          <p:nvPr/>
        </p:nvSpPr>
        <p:spPr>
          <a:xfrm>
            <a:off x="28962" y="1084094"/>
            <a:ext cx="57246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</a:t>
            </a:r>
            <a:r>
              <a:rPr lang="zh-CN" altLang="en-US" dirty="0" smtClean="0"/>
              <a:t>、项目全部</a:t>
            </a:r>
            <a:r>
              <a:rPr lang="zh-CN" altLang="en-US" dirty="0" smtClean="0"/>
              <a:t>填写完成</a:t>
            </a:r>
            <a:r>
              <a:rPr lang="zh-CN" altLang="en-US" dirty="0" smtClean="0"/>
              <a:t>后，返回基本情况下方点击送审</a:t>
            </a:r>
            <a:endParaRPr lang="zh-CN" altLang="en-US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60" y="1556792"/>
            <a:ext cx="9125878" cy="50405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18262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67544" y="399727"/>
            <a:ext cx="15792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/>
              <a:t>申报人员操作</a:t>
            </a:r>
            <a:endParaRPr lang="zh-CN" altLang="en-US" b="1" dirty="0"/>
          </a:p>
        </p:txBody>
      </p:sp>
      <p:sp>
        <p:nvSpPr>
          <p:cNvPr id="6" name="TextBox 5"/>
          <p:cNvSpPr txBox="1"/>
          <p:nvPr/>
        </p:nvSpPr>
        <p:spPr>
          <a:xfrm>
            <a:off x="28962" y="1084094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</a:t>
            </a:r>
            <a:r>
              <a:rPr lang="zh-CN" altLang="en-US" dirty="0" smtClean="0"/>
              <a:t>、全部填写完成后送审</a:t>
            </a:r>
            <a:endParaRPr lang="zh-CN" altLang="en-US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276872"/>
            <a:ext cx="8730969" cy="21602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99830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67544" y="399727"/>
            <a:ext cx="22765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/>
              <a:t>基层单位管理员操作</a:t>
            </a:r>
            <a:endParaRPr lang="zh-CN" altLang="en-US" b="1" dirty="0"/>
          </a:p>
        </p:txBody>
      </p:sp>
      <p:sp>
        <p:nvSpPr>
          <p:cNvPr id="6" name="TextBox 5"/>
          <p:cNvSpPr txBox="1"/>
          <p:nvPr/>
        </p:nvSpPr>
        <p:spPr>
          <a:xfrm>
            <a:off x="28962" y="1084094"/>
            <a:ext cx="34163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一、审核基层单位申报人评审表</a:t>
            </a:r>
            <a:endParaRPr lang="zh-CN" altLang="en-US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48" y="1615149"/>
            <a:ext cx="9000999" cy="13513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231" y="3573016"/>
            <a:ext cx="8974616" cy="21986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86535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67544" y="399727"/>
            <a:ext cx="22765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/>
              <a:t>基层单位管理员操作</a:t>
            </a:r>
            <a:endParaRPr lang="zh-CN" altLang="en-US" b="1" dirty="0"/>
          </a:p>
        </p:txBody>
      </p:sp>
      <p:sp>
        <p:nvSpPr>
          <p:cNvPr id="6" name="TextBox 5"/>
          <p:cNvSpPr txBox="1"/>
          <p:nvPr/>
        </p:nvSpPr>
        <p:spPr>
          <a:xfrm>
            <a:off x="28962" y="1084094"/>
            <a:ext cx="2031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二、填写推荐意见</a:t>
            </a:r>
            <a:endParaRPr lang="zh-CN" altLang="en-US" dirty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62" y="1628800"/>
            <a:ext cx="9008277" cy="47069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0851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67544" y="399727"/>
            <a:ext cx="22765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/>
              <a:t>基层单位管理员操作</a:t>
            </a:r>
            <a:endParaRPr lang="zh-CN" altLang="en-US" b="1" dirty="0"/>
          </a:p>
        </p:txBody>
      </p:sp>
      <p:sp>
        <p:nvSpPr>
          <p:cNvPr id="6" name="TextBox 5"/>
          <p:cNvSpPr txBox="1"/>
          <p:nvPr/>
        </p:nvSpPr>
        <p:spPr>
          <a:xfrm>
            <a:off x="28962" y="1084094"/>
            <a:ext cx="2031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二、填写推荐意见</a:t>
            </a:r>
            <a:endParaRPr lang="zh-CN" altLang="en-US" dirty="0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8730" y="2676524"/>
            <a:ext cx="7475066" cy="1760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73643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67544" y="399727"/>
            <a:ext cx="22765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/>
              <a:t>呈报单位管理员操作</a:t>
            </a:r>
            <a:endParaRPr lang="zh-CN" altLang="en-US" b="1" dirty="0"/>
          </a:p>
        </p:txBody>
      </p:sp>
      <p:sp>
        <p:nvSpPr>
          <p:cNvPr id="6" name="TextBox 5"/>
          <p:cNvSpPr txBox="1"/>
          <p:nvPr/>
        </p:nvSpPr>
        <p:spPr>
          <a:xfrm>
            <a:off x="28962" y="1084094"/>
            <a:ext cx="34163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一、审核呈报单位申报人评审表</a:t>
            </a:r>
            <a:endParaRPr lang="zh-CN" altLang="en-US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48" y="1615149"/>
            <a:ext cx="9000999" cy="13513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231" y="3573016"/>
            <a:ext cx="8974616" cy="21986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7880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67544" y="399727"/>
            <a:ext cx="22765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/>
              <a:t>呈报单位管理员操作</a:t>
            </a:r>
            <a:endParaRPr lang="zh-CN" altLang="en-US" b="1" dirty="0"/>
          </a:p>
        </p:txBody>
      </p:sp>
      <p:sp>
        <p:nvSpPr>
          <p:cNvPr id="6" name="TextBox 5"/>
          <p:cNvSpPr txBox="1"/>
          <p:nvPr/>
        </p:nvSpPr>
        <p:spPr>
          <a:xfrm>
            <a:off x="28962" y="1084094"/>
            <a:ext cx="2031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二、填写推荐意见</a:t>
            </a:r>
            <a:endParaRPr lang="zh-CN" altLang="en-US" dirty="0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98" y="1741058"/>
            <a:ext cx="8971022" cy="41562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38063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部门工作\职称评审\2017年职称评审相关\国资委\国资委高级职称网络评审管理系统\高级职称评审系统基本流程图 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777" y="0"/>
            <a:ext cx="886844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9225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67544" y="399727"/>
            <a:ext cx="22765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/>
              <a:t>呈报单位管理员操作</a:t>
            </a:r>
            <a:endParaRPr lang="zh-CN" altLang="en-US" b="1" dirty="0"/>
          </a:p>
        </p:txBody>
      </p:sp>
      <p:sp>
        <p:nvSpPr>
          <p:cNvPr id="6" name="TextBox 5"/>
          <p:cNvSpPr txBox="1"/>
          <p:nvPr/>
        </p:nvSpPr>
        <p:spPr>
          <a:xfrm>
            <a:off x="28962" y="1084094"/>
            <a:ext cx="2031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二、填写推荐意见</a:t>
            </a:r>
            <a:endParaRPr lang="zh-CN" altLang="en-US" dirty="0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2826" y="1556792"/>
            <a:ext cx="6219825" cy="1419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15" y="3140968"/>
            <a:ext cx="9072885" cy="11510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605" y="4440912"/>
            <a:ext cx="9056235" cy="17690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85043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67544" y="399727"/>
            <a:ext cx="22765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/>
              <a:t>呈报单位管理员操作</a:t>
            </a:r>
            <a:endParaRPr lang="zh-CN" altLang="en-US" b="1" dirty="0"/>
          </a:p>
        </p:txBody>
      </p:sp>
      <p:sp>
        <p:nvSpPr>
          <p:cNvPr id="6" name="TextBox 5"/>
          <p:cNvSpPr txBox="1"/>
          <p:nvPr/>
        </p:nvSpPr>
        <p:spPr>
          <a:xfrm>
            <a:off x="28962" y="1084094"/>
            <a:ext cx="80329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三、单位公共材料报送（委托评审函、外单位专家小组推荐、单位公示报告）</a:t>
            </a:r>
            <a:endParaRPr lang="zh-CN" altLang="en-US" dirty="0"/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190" y="1628800"/>
            <a:ext cx="8809037" cy="1552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176" y="3329183"/>
            <a:ext cx="8999537" cy="137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43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800" y="4869160"/>
            <a:ext cx="8904287" cy="1266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0878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67544" y="399727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/>
              <a:t>系统管理员操作</a:t>
            </a:r>
            <a:endParaRPr lang="zh-CN" altLang="en-US" b="1" dirty="0"/>
          </a:p>
        </p:txBody>
      </p:sp>
      <p:sp>
        <p:nvSpPr>
          <p:cNvPr id="6" name="TextBox 5"/>
          <p:cNvSpPr txBox="1"/>
          <p:nvPr/>
        </p:nvSpPr>
        <p:spPr>
          <a:xfrm>
            <a:off x="28962" y="1084094"/>
            <a:ext cx="2031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一、创建呈报单位</a:t>
            </a:r>
            <a:endParaRPr lang="zh-CN" altLang="en-US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69" y="1844824"/>
            <a:ext cx="9007534" cy="2326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491880" y="4980421"/>
            <a:ext cx="17107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 smtClean="0"/>
              <a:t>新增</a:t>
            </a:r>
            <a:r>
              <a:rPr lang="en-US" altLang="zh-CN" dirty="0" smtClean="0"/>
              <a:t>-</a:t>
            </a:r>
            <a:r>
              <a:rPr lang="zh-CN" altLang="en-US" dirty="0" smtClean="0"/>
              <a:t>输入</a:t>
            </a:r>
            <a:r>
              <a:rPr lang="en-US" altLang="zh-CN" dirty="0" smtClean="0"/>
              <a:t>-</a:t>
            </a:r>
            <a:r>
              <a:rPr lang="zh-CN" altLang="en-US" dirty="0" smtClean="0"/>
              <a:t>保存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71402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67544" y="399727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/>
              <a:t>系统管理员操作</a:t>
            </a:r>
            <a:endParaRPr lang="zh-CN" altLang="en-US" b="1" dirty="0"/>
          </a:p>
        </p:txBody>
      </p:sp>
      <p:sp>
        <p:nvSpPr>
          <p:cNvPr id="6" name="TextBox 5"/>
          <p:cNvSpPr txBox="1"/>
          <p:nvPr/>
        </p:nvSpPr>
        <p:spPr>
          <a:xfrm>
            <a:off x="28962" y="1084094"/>
            <a:ext cx="48013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二、创建</a:t>
            </a:r>
            <a:r>
              <a:rPr lang="zh-CN" altLang="en-US" dirty="0"/>
              <a:t>呈报</a:t>
            </a:r>
            <a:r>
              <a:rPr lang="zh-CN" altLang="en-US" dirty="0" smtClean="0"/>
              <a:t>单位管理员（兼</a:t>
            </a:r>
            <a:r>
              <a:rPr lang="zh-CN" altLang="en-US" dirty="0"/>
              <a:t>呈报</a:t>
            </a:r>
            <a:r>
              <a:rPr lang="zh-CN" altLang="en-US" dirty="0" smtClean="0"/>
              <a:t>单位领导）</a:t>
            </a:r>
            <a:endParaRPr lang="zh-CN" alt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18" y="1944029"/>
            <a:ext cx="9004283" cy="27473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347864" y="5176966"/>
            <a:ext cx="17107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 smtClean="0"/>
              <a:t>新增</a:t>
            </a:r>
            <a:r>
              <a:rPr lang="en-US" altLang="zh-CN" dirty="0" smtClean="0"/>
              <a:t>-</a:t>
            </a:r>
            <a:r>
              <a:rPr lang="zh-CN" altLang="en-US" dirty="0" smtClean="0"/>
              <a:t>输入</a:t>
            </a:r>
            <a:r>
              <a:rPr lang="en-US" altLang="zh-CN" dirty="0" smtClean="0"/>
              <a:t>-</a:t>
            </a:r>
            <a:r>
              <a:rPr lang="zh-CN" altLang="en-US" dirty="0" smtClean="0"/>
              <a:t>保存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07489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67544" y="399727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/>
              <a:t>系统管理员操作</a:t>
            </a:r>
            <a:endParaRPr lang="zh-CN" altLang="en-US" b="1" dirty="0"/>
          </a:p>
        </p:txBody>
      </p:sp>
      <p:sp>
        <p:nvSpPr>
          <p:cNvPr id="6" name="TextBox 5"/>
          <p:cNvSpPr txBox="1"/>
          <p:nvPr/>
        </p:nvSpPr>
        <p:spPr>
          <a:xfrm>
            <a:off x="28962" y="1084094"/>
            <a:ext cx="2031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三、用户角色授权</a:t>
            </a:r>
            <a:endParaRPr lang="zh-CN" altLang="en-US" dirty="0"/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4624" y="1453426"/>
            <a:ext cx="6519684" cy="25102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2107" y="4149080"/>
            <a:ext cx="6664717" cy="26230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02651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67544" y="399727"/>
            <a:ext cx="22621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/>
              <a:t>呈报单位管理员操作</a:t>
            </a:r>
            <a:endParaRPr lang="zh-CN" altLang="en-US" b="1" dirty="0"/>
          </a:p>
        </p:txBody>
      </p:sp>
      <p:sp>
        <p:nvSpPr>
          <p:cNvPr id="6" name="TextBox 5"/>
          <p:cNvSpPr txBox="1"/>
          <p:nvPr/>
        </p:nvSpPr>
        <p:spPr>
          <a:xfrm>
            <a:off x="28962" y="1084094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一、创建基层单位或部门</a:t>
            </a:r>
            <a:endParaRPr lang="zh-CN" altLang="en-US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62" y="1988840"/>
            <a:ext cx="8995828" cy="20070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203848" y="4992300"/>
            <a:ext cx="17107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 smtClean="0"/>
              <a:t>新增</a:t>
            </a:r>
            <a:r>
              <a:rPr lang="en-US" altLang="zh-CN" dirty="0" smtClean="0"/>
              <a:t>-</a:t>
            </a:r>
            <a:r>
              <a:rPr lang="zh-CN" altLang="en-US" dirty="0" smtClean="0"/>
              <a:t>输入</a:t>
            </a:r>
            <a:r>
              <a:rPr lang="en-US" altLang="zh-CN" dirty="0" smtClean="0"/>
              <a:t>-</a:t>
            </a:r>
            <a:r>
              <a:rPr lang="zh-CN" altLang="en-US" dirty="0" smtClean="0"/>
              <a:t>保存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17200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67544" y="399727"/>
            <a:ext cx="22621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/>
              <a:t>呈报单位管理员操作</a:t>
            </a:r>
            <a:endParaRPr lang="zh-CN" altLang="en-US" b="1" dirty="0"/>
          </a:p>
        </p:txBody>
      </p:sp>
      <p:sp>
        <p:nvSpPr>
          <p:cNvPr id="6" name="TextBox 5"/>
          <p:cNvSpPr txBox="1"/>
          <p:nvPr/>
        </p:nvSpPr>
        <p:spPr>
          <a:xfrm>
            <a:off x="28962" y="1084094"/>
            <a:ext cx="52629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二、创建各级基层单位领导（兼基层单位管理员）</a:t>
            </a:r>
            <a:endParaRPr lang="zh-CN" altLang="en-US" dirty="0"/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713390"/>
            <a:ext cx="6951612" cy="3419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220616" y="5361632"/>
            <a:ext cx="17107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 smtClean="0"/>
              <a:t>新增</a:t>
            </a:r>
            <a:r>
              <a:rPr lang="en-US" altLang="zh-CN" dirty="0" smtClean="0"/>
              <a:t>-</a:t>
            </a:r>
            <a:r>
              <a:rPr lang="zh-CN" altLang="en-US" dirty="0" smtClean="0"/>
              <a:t>输入</a:t>
            </a:r>
            <a:r>
              <a:rPr lang="en-US" altLang="zh-CN" dirty="0" smtClean="0"/>
              <a:t>-</a:t>
            </a:r>
            <a:r>
              <a:rPr lang="zh-CN" altLang="en-US" dirty="0" smtClean="0"/>
              <a:t>保存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81881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67544" y="399727"/>
            <a:ext cx="22621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/>
              <a:t>呈报单位管理员操作</a:t>
            </a:r>
            <a:endParaRPr lang="zh-CN" altLang="en-US" b="1" dirty="0"/>
          </a:p>
        </p:txBody>
      </p:sp>
      <p:sp>
        <p:nvSpPr>
          <p:cNvPr id="6" name="TextBox 5"/>
          <p:cNvSpPr txBox="1"/>
          <p:nvPr/>
        </p:nvSpPr>
        <p:spPr>
          <a:xfrm>
            <a:off x="28962" y="1084094"/>
            <a:ext cx="2031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三、用户角色授权</a:t>
            </a:r>
            <a:endParaRPr lang="zh-CN" altLang="en-US" dirty="0"/>
          </a:p>
        </p:txBody>
      </p:sp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088" y="2224088"/>
            <a:ext cx="8504237" cy="2409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30674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67544" y="399727"/>
            <a:ext cx="22765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/>
              <a:t>基层单位管理员操作</a:t>
            </a:r>
            <a:endParaRPr lang="zh-CN" altLang="en-US" b="1" dirty="0"/>
          </a:p>
        </p:txBody>
      </p:sp>
      <p:sp>
        <p:nvSpPr>
          <p:cNvPr id="6" name="TextBox 5"/>
          <p:cNvSpPr txBox="1"/>
          <p:nvPr/>
        </p:nvSpPr>
        <p:spPr>
          <a:xfrm>
            <a:off x="28962" y="1084094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一、创建申报人</a:t>
            </a:r>
            <a:endParaRPr lang="zh-CN" altLang="en-US" dirty="0"/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62" y="1772816"/>
            <a:ext cx="8951494" cy="2808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203848" y="4992300"/>
            <a:ext cx="17107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 smtClean="0"/>
              <a:t>新增</a:t>
            </a:r>
            <a:r>
              <a:rPr lang="en-US" altLang="zh-CN" dirty="0" smtClean="0"/>
              <a:t>-</a:t>
            </a:r>
            <a:r>
              <a:rPr lang="zh-CN" altLang="en-US" dirty="0" smtClean="0"/>
              <a:t>输入</a:t>
            </a:r>
            <a:r>
              <a:rPr lang="en-US" altLang="zh-CN" dirty="0" smtClean="0"/>
              <a:t>-</a:t>
            </a:r>
            <a:r>
              <a:rPr lang="zh-CN" altLang="en-US" dirty="0" smtClean="0"/>
              <a:t>保存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83184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515</TotalTime>
  <Words>303</Words>
  <Application>Microsoft Office PowerPoint</Application>
  <PresentationFormat>全屏显示(4:3)</PresentationFormat>
  <Paragraphs>48</Paragraphs>
  <Slides>21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2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陈昪</dc:creator>
  <cp:lastModifiedBy>陈昪</cp:lastModifiedBy>
  <cp:revision>24</cp:revision>
  <dcterms:created xsi:type="dcterms:W3CDTF">2017-08-30T02:08:00Z</dcterms:created>
  <dcterms:modified xsi:type="dcterms:W3CDTF">2017-10-09T02:44:57Z</dcterms:modified>
</cp:coreProperties>
</file>